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p:cViewPr varScale="1">
        <p:scale>
          <a:sx n="55" d="100"/>
          <a:sy n="55" d="100"/>
        </p:scale>
        <p:origin x="758"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a:t>Klik om de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endParaRPr lang="en-US" dirty="0"/>
          </a:p>
        </p:txBody>
      </p:sp>
      <p:sp>
        <p:nvSpPr>
          <p:cNvPr id="4" name="Date Placeholder 3"/>
          <p:cNvSpPr>
            <a:spLocks noGrp="1"/>
          </p:cNvSpPr>
          <p:nvPr>
            <p:ph type="dt" sz="half" idx="10"/>
          </p:nvPr>
        </p:nvSpPr>
        <p:spPr/>
        <p:txBody>
          <a:bodyPr/>
          <a:lstStyle/>
          <a:p>
            <a:fld id="{1A7F9320-EAF7-48F4-82A9-E0806B6DA34C}" type="datetimeFigureOut">
              <a:rPr lang="nl-NL" smtClean="0"/>
              <a:t>18-2-2020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DAB65D0-743D-4A28-98FD-7125D7A7E459}" type="slidenum">
              <a:rPr lang="nl-NL" smtClean="0"/>
              <a:t>‹nr.›</a:t>
            </a:fld>
            <a:endParaRPr lang="nl-NL"/>
          </a:p>
        </p:txBody>
      </p:sp>
    </p:spTree>
    <p:extLst>
      <p:ext uri="{BB962C8B-B14F-4D97-AF65-F5344CB8AC3E}">
        <p14:creationId xmlns:p14="http://schemas.microsoft.com/office/powerpoint/2010/main" val="2519660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a:t>Klik om de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1A7F9320-EAF7-48F4-82A9-E0806B6DA34C}" type="datetimeFigureOut">
              <a:rPr lang="nl-NL" smtClean="0"/>
              <a:t>18-2-2020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DAB65D0-743D-4A28-98FD-7125D7A7E459}" type="slidenum">
              <a:rPr lang="nl-NL" smtClean="0"/>
              <a:t>‹nr.›</a:t>
            </a:fld>
            <a:endParaRPr lang="nl-NL"/>
          </a:p>
        </p:txBody>
      </p:sp>
    </p:spTree>
    <p:extLst>
      <p:ext uri="{BB962C8B-B14F-4D97-AF65-F5344CB8AC3E}">
        <p14:creationId xmlns:p14="http://schemas.microsoft.com/office/powerpoint/2010/main" val="2532861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de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Tekststijl van het model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1A7F9320-EAF7-48F4-82A9-E0806B6DA34C}" type="datetimeFigureOut">
              <a:rPr lang="nl-NL" smtClean="0"/>
              <a:t>18-2-2020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DAB65D0-743D-4A28-98FD-7125D7A7E459}" type="slidenum">
              <a:rPr lang="nl-NL" smtClean="0"/>
              <a:t>‹nr.›</a:t>
            </a:fld>
            <a:endParaRPr lang="nl-N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348502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a:t>Klik om de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1A7F9320-EAF7-48F4-82A9-E0806B6DA34C}" type="datetimeFigureOut">
              <a:rPr lang="nl-NL" smtClean="0"/>
              <a:t>18-2-2020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DAB65D0-743D-4A28-98FD-7125D7A7E459}" type="slidenum">
              <a:rPr lang="nl-NL" smtClean="0"/>
              <a:t>‹nr.›</a:t>
            </a:fld>
            <a:endParaRPr lang="nl-NL"/>
          </a:p>
        </p:txBody>
      </p:sp>
    </p:spTree>
    <p:extLst>
      <p:ext uri="{BB962C8B-B14F-4D97-AF65-F5344CB8AC3E}">
        <p14:creationId xmlns:p14="http://schemas.microsoft.com/office/powerpoint/2010/main" val="23187334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1A7F9320-EAF7-48F4-82A9-E0806B6DA34C}" type="datetimeFigureOut">
              <a:rPr lang="nl-NL" smtClean="0"/>
              <a:t>18-2-2020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DAB65D0-743D-4A28-98FD-7125D7A7E459}" type="slidenum">
              <a:rPr lang="nl-NL" smtClean="0"/>
              <a:t>‹nr.›</a:t>
            </a:fld>
            <a:endParaRPr lang="nl-N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12149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1A7F9320-EAF7-48F4-82A9-E0806B6DA34C}" type="datetimeFigureOut">
              <a:rPr lang="nl-NL" smtClean="0"/>
              <a:t>18-2-2020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DAB65D0-743D-4A28-98FD-7125D7A7E459}" type="slidenum">
              <a:rPr lang="nl-NL" smtClean="0"/>
              <a:t>‹nr.›</a:t>
            </a:fld>
            <a:endParaRPr lang="nl-NL"/>
          </a:p>
        </p:txBody>
      </p:sp>
    </p:spTree>
    <p:extLst>
      <p:ext uri="{BB962C8B-B14F-4D97-AF65-F5344CB8AC3E}">
        <p14:creationId xmlns:p14="http://schemas.microsoft.com/office/powerpoint/2010/main" val="14500146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A7F9320-EAF7-48F4-82A9-E0806B6DA34C}" type="datetimeFigureOut">
              <a:rPr lang="nl-NL" smtClean="0"/>
              <a:t>18-2-2020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DAB65D0-743D-4A28-98FD-7125D7A7E459}" type="slidenum">
              <a:rPr lang="nl-NL" smtClean="0"/>
              <a:t>‹nr.›</a:t>
            </a:fld>
            <a:endParaRPr lang="nl-NL"/>
          </a:p>
        </p:txBody>
      </p:sp>
    </p:spTree>
    <p:extLst>
      <p:ext uri="{BB962C8B-B14F-4D97-AF65-F5344CB8AC3E}">
        <p14:creationId xmlns:p14="http://schemas.microsoft.com/office/powerpoint/2010/main" val="33464735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a:t>Klik om de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A7F9320-EAF7-48F4-82A9-E0806B6DA34C}" type="datetimeFigureOut">
              <a:rPr lang="nl-NL" smtClean="0"/>
              <a:t>18-2-2020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DAB65D0-743D-4A28-98FD-7125D7A7E459}" type="slidenum">
              <a:rPr lang="nl-NL" smtClean="0"/>
              <a:t>‹nr.›</a:t>
            </a:fld>
            <a:endParaRPr lang="nl-NL"/>
          </a:p>
        </p:txBody>
      </p:sp>
    </p:spTree>
    <p:extLst>
      <p:ext uri="{BB962C8B-B14F-4D97-AF65-F5344CB8AC3E}">
        <p14:creationId xmlns:p14="http://schemas.microsoft.com/office/powerpoint/2010/main" val="3118375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A7F9320-EAF7-48F4-82A9-E0806B6DA34C}" type="datetimeFigureOut">
              <a:rPr lang="nl-NL" smtClean="0"/>
              <a:t>18-2-2020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DAB65D0-743D-4A28-98FD-7125D7A7E459}" type="slidenum">
              <a:rPr lang="nl-NL" smtClean="0"/>
              <a:t>‹nr.›</a:t>
            </a:fld>
            <a:endParaRPr lang="nl-NL"/>
          </a:p>
        </p:txBody>
      </p:sp>
    </p:spTree>
    <p:extLst>
      <p:ext uri="{BB962C8B-B14F-4D97-AF65-F5344CB8AC3E}">
        <p14:creationId xmlns:p14="http://schemas.microsoft.com/office/powerpoint/2010/main" val="2502018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a:t>Klik om de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1A7F9320-EAF7-48F4-82A9-E0806B6DA34C}" type="datetimeFigureOut">
              <a:rPr lang="nl-NL" smtClean="0"/>
              <a:t>18-2-2020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DAB65D0-743D-4A28-98FD-7125D7A7E459}" type="slidenum">
              <a:rPr lang="nl-NL" smtClean="0"/>
              <a:t>‹nr.›</a:t>
            </a:fld>
            <a:endParaRPr lang="nl-NL"/>
          </a:p>
        </p:txBody>
      </p:sp>
    </p:spTree>
    <p:extLst>
      <p:ext uri="{BB962C8B-B14F-4D97-AF65-F5344CB8AC3E}">
        <p14:creationId xmlns:p14="http://schemas.microsoft.com/office/powerpoint/2010/main" val="3030163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1A7F9320-EAF7-48F4-82A9-E0806B6DA34C}" type="datetimeFigureOut">
              <a:rPr lang="nl-NL" smtClean="0"/>
              <a:t>18-2-2020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9DAB65D0-743D-4A28-98FD-7125D7A7E459}" type="slidenum">
              <a:rPr lang="nl-NL" smtClean="0"/>
              <a:t>‹nr.›</a:t>
            </a:fld>
            <a:endParaRPr lang="nl-NL"/>
          </a:p>
        </p:txBody>
      </p:sp>
    </p:spTree>
    <p:extLst>
      <p:ext uri="{BB962C8B-B14F-4D97-AF65-F5344CB8AC3E}">
        <p14:creationId xmlns:p14="http://schemas.microsoft.com/office/powerpoint/2010/main" val="1261150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1A7F9320-EAF7-48F4-82A9-E0806B6DA34C}" type="datetimeFigureOut">
              <a:rPr lang="nl-NL" smtClean="0"/>
              <a:t>18-2-2020</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9DAB65D0-743D-4A28-98FD-7125D7A7E459}" type="slidenum">
              <a:rPr lang="nl-NL" smtClean="0"/>
              <a:t>‹nr.›</a:t>
            </a:fld>
            <a:endParaRPr lang="nl-NL"/>
          </a:p>
        </p:txBody>
      </p:sp>
    </p:spTree>
    <p:extLst>
      <p:ext uri="{BB962C8B-B14F-4D97-AF65-F5344CB8AC3E}">
        <p14:creationId xmlns:p14="http://schemas.microsoft.com/office/powerpoint/2010/main" val="4182021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a:t>Klik om de stijl te bewerken</a:t>
            </a:r>
            <a:endParaRPr lang="en-US" dirty="0"/>
          </a:p>
        </p:txBody>
      </p:sp>
      <p:sp>
        <p:nvSpPr>
          <p:cNvPr id="3" name="Date Placeholder 2"/>
          <p:cNvSpPr>
            <a:spLocks noGrp="1"/>
          </p:cNvSpPr>
          <p:nvPr>
            <p:ph type="dt" sz="half" idx="10"/>
          </p:nvPr>
        </p:nvSpPr>
        <p:spPr/>
        <p:txBody>
          <a:bodyPr/>
          <a:lstStyle/>
          <a:p>
            <a:fld id="{1A7F9320-EAF7-48F4-82A9-E0806B6DA34C}" type="datetimeFigureOut">
              <a:rPr lang="nl-NL" smtClean="0"/>
              <a:t>18-2-2020</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9DAB65D0-743D-4A28-98FD-7125D7A7E459}" type="slidenum">
              <a:rPr lang="nl-NL" smtClean="0"/>
              <a:t>‹nr.›</a:t>
            </a:fld>
            <a:endParaRPr lang="nl-NL"/>
          </a:p>
        </p:txBody>
      </p:sp>
    </p:spTree>
    <p:extLst>
      <p:ext uri="{BB962C8B-B14F-4D97-AF65-F5344CB8AC3E}">
        <p14:creationId xmlns:p14="http://schemas.microsoft.com/office/powerpoint/2010/main" val="1857030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7F9320-EAF7-48F4-82A9-E0806B6DA34C}" type="datetimeFigureOut">
              <a:rPr lang="nl-NL" smtClean="0"/>
              <a:t>18-2-2020</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9DAB65D0-743D-4A28-98FD-7125D7A7E459}" type="slidenum">
              <a:rPr lang="nl-NL" smtClean="0"/>
              <a:t>‹nr.›</a:t>
            </a:fld>
            <a:endParaRPr lang="nl-NL"/>
          </a:p>
        </p:txBody>
      </p:sp>
    </p:spTree>
    <p:extLst>
      <p:ext uri="{BB962C8B-B14F-4D97-AF65-F5344CB8AC3E}">
        <p14:creationId xmlns:p14="http://schemas.microsoft.com/office/powerpoint/2010/main" val="1294238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a:t>Klik om de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a:t>Tekststijl van het model bewerken</a:t>
            </a:r>
          </a:p>
        </p:txBody>
      </p:sp>
      <p:sp>
        <p:nvSpPr>
          <p:cNvPr id="5" name="Date Placeholder 4"/>
          <p:cNvSpPr>
            <a:spLocks noGrp="1"/>
          </p:cNvSpPr>
          <p:nvPr>
            <p:ph type="dt" sz="half" idx="10"/>
          </p:nvPr>
        </p:nvSpPr>
        <p:spPr/>
        <p:txBody>
          <a:bodyPr/>
          <a:lstStyle/>
          <a:p>
            <a:fld id="{1A7F9320-EAF7-48F4-82A9-E0806B6DA34C}" type="datetimeFigureOut">
              <a:rPr lang="nl-NL" smtClean="0"/>
              <a:t>18-2-2020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9DAB65D0-743D-4A28-98FD-7125D7A7E459}" type="slidenum">
              <a:rPr lang="nl-NL" smtClean="0"/>
              <a:t>‹nr.›</a:t>
            </a:fld>
            <a:endParaRPr lang="nl-NL"/>
          </a:p>
        </p:txBody>
      </p:sp>
    </p:spTree>
    <p:extLst>
      <p:ext uri="{BB962C8B-B14F-4D97-AF65-F5344CB8AC3E}">
        <p14:creationId xmlns:p14="http://schemas.microsoft.com/office/powerpoint/2010/main" val="769124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a:t>Klik om de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9DAB65D0-743D-4A28-98FD-7125D7A7E459}" type="slidenum">
              <a:rPr lang="nl-NL" smtClean="0"/>
              <a:t>‹nr.›</a:t>
            </a:fld>
            <a:endParaRPr lang="nl-NL"/>
          </a:p>
        </p:txBody>
      </p:sp>
      <p:sp>
        <p:nvSpPr>
          <p:cNvPr id="5" name="Date Placeholder 4"/>
          <p:cNvSpPr>
            <a:spLocks noGrp="1"/>
          </p:cNvSpPr>
          <p:nvPr>
            <p:ph type="dt" sz="half" idx="10"/>
          </p:nvPr>
        </p:nvSpPr>
        <p:spPr/>
        <p:txBody>
          <a:bodyPr/>
          <a:lstStyle/>
          <a:p>
            <a:fld id="{1A7F9320-EAF7-48F4-82A9-E0806B6DA34C}" type="datetimeFigureOut">
              <a:rPr lang="nl-NL" smtClean="0"/>
              <a:t>18-2-2020</a:t>
            </a:fld>
            <a:endParaRPr lang="nl-NL"/>
          </a:p>
        </p:txBody>
      </p:sp>
    </p:spTree>
    <p:extLst>
      <p:ext uri="{BB962C8B-B14F-4D97-AF65-F5344CB8AC3E}">
        <p14:creationId xmlns:p14="http://schemas.microsoft.com/office/powerpoint/2010/main" val="396210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a:t>Klik om de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A7F9320-EAF7-48F4-82A9-E0806B6DA34C}" type="datetimeFigureOut">
              <a:rPr lang="nl-NL" smtClean="0"/>
              <a:t>18-2-2020</a:t>
            </a:fld>
            <a:endParaRPr lang="nl-N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DAB65D0-743D-4A28-98FD-7125D7A7E459}" type="slidenum">
              <a:rPr lang="nl-NL" smtClean="0"/>
              <a:t>‹nr.›</a:t>
            </a:fld>
            <a:endParaRPr lang="nl-NL"/>
          </a:p>
        </p:txBody>
      </p:sp>
    </p:spTree>
    <p:extLst>
      <p:ext uri="{BB962C8B-B14F-4D97-AF65-F5344CB8AC3E}">
        <p14:creationId xmlns:p14="http://schemas.microsoft.com/office/powerpoint/2010/main" val="80875720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Free photo: &lt;strong&gt;Books&lt;/strong&gt;, Education, School - Free Image on Pixabay - 441866"/>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rightnessContrast bright="40000"/>
                    </a14:imgEffect>
                  </a14:imgLayer>
                </a14:imgProps>
              </a:ext>
              <a:ext uri="{28A0092B-C50C-407E-A947-70E740481C1C}">
                <a14:useLocalDpi xmlns:a14="http://schemas.microsoft.com/office/drawing/2010/main" val="0"/>
              </a:ext>
            </a:extLst>
          </a:blip>
          <a:stretch>
            <a:fillRect/>
          </a:stretch>
        </p:blipFill>
        <p:spPr>
          <a:xfrm>
            <a:off x="966652" y="1089730"/>
            <a:ext cx="6653348" cy="4990011"/>
          </a:xfrm>
          <a:prstGeom prst="rect">
            <a:avLst/>
          </a:prstGeom>
        </p:spPr>
      </p:pic>
      <p:sp>
        <p:nvSpPr>
          <p:cNvPr id="2" name="Titel 1"/>
          <p:cNvSpPr>
            <a:spLocks noGrp="1"/>
          </p:cNvSpPr>
          <p:nvPr>
            <p:ph type="ctrTitle"/>
          </p:nvPr>
        </p:nvSpPr>
        <p:spPr/>
        <p:txBody>
          <a:bodyPr/>
          <a:lstStyle/>
          <a:p>
            <a:r>
              <a:rPr lang="nl-NL" dirty="0"/>
              <a:t>Reading</a:t>
            </a:r>
          </a:p>
        </p:txBody>
      </p:sp>
      <p:sp>
        <p:nvSpPr>
          <p:cNvPr id="3" name="Ondertitel 2"/>
          <p:cNvSpPr>
            <a:spLocks noGrp="1"/>
          </p:cNvSpPr>
          <p:nvPr>
            <p:ph type="subTitle" idx="1"/>
          </p:nvPr>
        </p:nvSpPr>
        <p:spPr/>
        <p:txBody>
          <a:bodyPr/>
          <a:lstStyle/>
          <a:p>
            <a:r>
              <a:rPr lang="nl-NL" dirty="0" err="1"/>
              <a:t>Year</a:t>
            </a:r>
            <a:r>
              <a:rPr lang="nl-NL" dirty="0"/>
              <a:t> 2 – </a:t>
            </a:r>
            <a:r>
              <a:rPr lang="nl-NL" dirty="0" err="1"/>
              <a:t>Theme</a:t>
            </a:r>
            <a:r>
              <a:rPr lang="nl-NL" dirty="0"/>
              <a:t> 5 - Energie</a:t>
            </a:r>
          </a:p>
        </p:txBody>
      </p:sp>
    </p:spTree>
    <p:extLst>
      <p:ext uri="{BB962C8B-B14F-4D97-AF65-F5344CB8AC3E}">
        <p14:creationId xmlns:p14="http://schemas.microsoft.com/office/powerpoint/2010/main" val="1322409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The </a:t>
            </a:r>
            <a:r>
              <a:rPr lang="nl-NL" dirty="0" err="1"/>
              <a:t>Novels</a:t>
            </a:r>
            <a:endParaRPr lang="nl-NL" dirty="0"/>
          </a:p>
        </p:txBody>
      </p:sp>
      <p:sp>
        <p:nvSpPr>
          <p:cNvPr id="3" name="Tijdelijke aanduiding voor inhoud 2"/>
          <p:cNvSpPr>
            <a:spLocks noGrp="1"/>
          </p:cNvSpPr>
          <p:nvPr>
            <p:ph idx="1"/>
          </p:nvPr>
        </p:nvSpPr>
        <p:spPr>
          <a:xfrm>
            <a:off x="677334" y="1829663"/>
            <a:ext cx="8596668" cy="3880773"/>
          </a:xfrm>
        </p:spPr>
        <p:txBody>
          <a:bodyPr>
            <a:normAutofit lnSpcReduction="10000"/>
          </a:bodyPr>
          <a:lstStyle/>
          <a:p>
            <a:pPr marL="0" indent="0">
              <a:buNone/>
            </a:pPr>
            <a:r>
              <a:rPr lang="nl-NL" dirty="0" err="1"/>
              <a:t>During</a:t>
            </a:r>
            <a:r>
              <a:rPr lang="nl-NL" dirty="0"/>
              <a:t> </a:t>
            </a:r>
            <a:r>
              <a:rPr lang="nl-NL" dirty="0" err="1"/>
              <a:t>the</a:t>
            </a:r>
            <a:r>
              <a:rPr lang="nl-NL" dirty="0"/>
              <a:t> </a:t>
            </a:r>
            <a:r>
              <a:rPr lang="nl-NL" dirty="0" err="1"/>
              <a:t>following</a:t>
            </a:r>
            <a:r>
              <a:rPr lang="nl-NL" dirty="0"/>
              <a:t> weeks </a:t>
            </a:r>
            <a:r>
              <a:rPr lang="nl-NL" dirty="0" err="1"/>
              <a:t>you</a:t>
            </a:r>
            <a:r>
              <a:rPr lang="nl-NL" dirty="0"/>
              <a:t> are </a:t>
            </a:r>
            <a:r>
              <a:rPr lang="nl-NL" dirty="0" err="1"/>
              <a:t>going</a:t>
            </a:r>
            <a:r>
              <a:rPr lang="nl-NL" dirty="0"/>
              <a:t> </a:t>
            </a:r>
            <a:r>
              <a:rPr lang="nl-NL" dirty="0" err="1"/>
              <a:t>to</a:t>
            </a:r>
            <a:r>
              <a:rPr lang="nl-NL" dirty="0"/>
              <a:t> </a:t>
            </a:r>
            <a:r>
              <a:rPr lang="nl-NL" dirty="0" err="1"/>
              <a:t>read</a:t>
            </a:r>
            <a:r>
              <a:rPr lang="nl-NL" dirty="0"/>
              <a:t> </a:t>
            </a:r>
            <a:r>
              <a:rPr lang="nl-NL" dirty="0" err="1"/>
              <a:t>an</a:t>
            </a:r>
            <a:r>
              <a:rPr lang="nl-NL" dirty="0"/>
              <a:t> English </a:t>
            </a:r>
            <a:r>
              <a:rPr lang="nl-NL" dirty="0" err="1"/>
              <a:t>novel</a:t>
            </a:r>
            <a:r>
              <a:rPr lang="nl-NL" dirty="0"/>
              <a:t>. </a:t>
            </a:r>
            <a:r>
              <a:rPr lang="nl-NL" dirty="0" err="1"/>
              <a:t>There</a:t>
            </a:r>
            <a:r>
              <a:rPr lang="nl-NL" dirty="0"/>
              <a:t> are 3 </a:t>
            </a:r>
            <a:r>
              <a:rPr lang="nl-NL" dirty="0" err="1"/>
              <a:t>novels</a:t>
            </a:r>
            <a:r>
              <a:rPr lang="nl-NL" dirty="0"/>
              <a:t>:</a:t>
            </a:r>
            <a:br>
              <a:rPr lang="nl-NL" dirty="0"/>
            </a:br>
            <a:endParaRPr lang="nl-NL" dirty="0"/>
          </a:p>
          <a:p>
            <a:pPr>
              <a:buFont typeface="+mj-lt"/>
              <a:buAutoNum type="arabicPeriod"/>
            </a:pPr>
            <a:r>
              <a:rPr lang="nl-NL" dirty="0"/>
              <a:t>Racing </a:t>
            </a:r>
            <a:r>
              <a:rPr lang="nl-NL" dirty="0" err="1"/>
              <a:t>the</a:t>
            </a:r>
            <a:r>
              <a:rPr lang="nl-NL" dirty="0"/>
              <a:t> Tide		(more </a:t>
            </a:r>
            <a:r>
              <a:rPr lang="nl-NL" dirty="0" err="1"/>
              <a:t>suitable</a:t>
            </a:r>
            <a:r>
              <a:rPr lang="nl-NL" dirty="0"/>
              <a:t> </a:t>
            </a:r>
            <a:r>
              <a:rPr lang="nl-NL" dirty="0" err="1"/>
              <a:t>for</a:t>
            </a:r>
            <a:r>
              <a:rPr lang="nl-NL" dirty="0"/>
              <a:t> MAVO; A1/A2 - 2a)</a:t>
            </a:r>
          </a:p>
          <a:p>
            <a:pPr>
              <a:buFont typeface="+mj-lt"/>
              <a:buAutoNum type="arabicPeriod"/>
            </a:pPr>
            <a:r>
              <a:rPr lang="nl-NL" dirty="0"/>
              <a:t>Road </a:t>
            </a:r>
            <a:r>
              <a:rPr lang="nl-NL" dirty="0" err="1"/>
              <a:t>to</a:t>
            </a:r>
            <a:r>
              <a:rPr lang="nl-NL" dirty="0"/>
              <a:t> </a:t>
            </a:r>
            <a:r>
              <a:rPr lang="nl-NL" dirty="0" err="1"/>
              <a:t>Nowhere</a:t>
            </a:r>
            <a:r>
              <a:rPr lang="nl-NL" dirty="0"/>
              <a:t>		(more </a:t>
            </a:r>
            <a:r>
              <a:rPr lang="nl-NL" dirty="0" err="1"/>
              <a:t>suitable</a:t>
            </a:r>
            <a:r>
              <a:rPr lang="nl-NL" dirty="0"/>
              <a:t> </a:t>
            </a:r>
            <a:r>
              <a:rPr lang="nl-NL" dirty="0" err="1"/>
              <a:t>for</a:t>
            </a:r>
            <a:r>
              <a:rPr lang="nl-NL" dirty="0"/>
              <a:t> HAVO; A2 - 2b)</a:t>
            </a:r>
          </a:p>
          <a:p>
            <a:pPr>
              <a:buFont typeface="+mj-lt"/>
              <a:buAutoNum type="arabicPeriod"/>
            </a:pPr>
            <a:r>
              <a:rPr lang="nl-NL" dirty="0"/>
              <a:t>The </a:t>
            </a:r>
            <a:r>
              <a:rPr lang="nl-NL" dirty="0" err="1"/>
              <a:t>Creature</a:t>
            </a:r>
            <a:r>
              <a:rPr lang="nl-NL" dirty="0"/>
              <a:t>			(more </a:t>
            </a:r>
            <a:r>
              <a:rPr lang="nl-NL" dirty="0" err="1"/>
              <a:t>suitable</a:t>
            </a:r>
            <a:r>
              <a:rPr lang="nl-NL" dirty="0"/>
              <a:t> </a:t>
            </a:r>
            <a:r>
              <a:rPr lang="nl-NL" dirty="0" err="1"/>
              <a:t>for</a:t>
            </a:r>
            <a:r>
              <a:rPr lang="nl-NL" dirty="0"/>
              <a:t> VWO;  A2 - 3a)</a:t>
            </a:r>
            <a:br>
              <a:rPr lang="nl-NL" dirty="0"/>
            </a:br>
            <a:endParaRPr lang="nl-NL" dirty="0"/>
          </a:p>
          <a:p>
            <a:pPr marL="0" indent="0">
              <a:buNone/>
            </a:pPr>
            <a:r>
              <a:rPr lang="nl-NL" dirty="0" err="1"/>
              <a:t>All</a:t>
            </a:r>
            <a:r>
              <a:rPr lang="nl-NL" dirty="0"/>
              <a:t> </a:t>
            </a:r>
            <a:r>
              <a:rPr lang="nl-NL" dirty="0" err="1"/>
              <a:t>three</a:t>
            </a:r>
            <a:r>
              <a:rPr lang="nl-NL" dirty="0"/>
              <a:t> </a:t>
            </a:r>
            <a:r>
              <a:rPr lang="nl-NL" dirty="0" err="1"/>
              <a:t>books</a:t>
            </a:r>
            <a:r>
              <a:rPr lang="nl-NL" dirty="0"/>
              <a:t> are at </a:t>
            </a:r>
            <a:r>
              <a:rPr lang="nl-NL" dirty="0" err="1"/>
              <a:t>the</a:t>
            </a:r>
            <a:r>
              <a:rPr lang="nl-NL" dirty="0"/>
              <a:t> A2 level, </a:t>
            </a:r>
            <a:r>
              <a:rPr lang="nl-NL" dirty="0" err="1"/>
              <a:t>so</a:t>
            </a:r>
            <a:r>
              <a:rPr lang="nl-NL" dirty="0"/>
              <a:t> </a:t>
            </a:r>
            <a:r>
              <a:rPr lang="nl-NL" dirty="0" err="1"/>
              <a:t>all</a:t>
            </a:r>
            <a:r>
              <a:rPr lang="nl-NL" dirty="0"/>
              <a:t> </a:t>
            </a:r>
            <a:r>
              <a:rPr lang="nl-NL" dirty="0" err="1"/>
              <a:t>stories</a:t>
            </a:r>
            <a:r>
              <a:rPr lang="nl-NL" dirty="0"/>
              <a:t> are at </a:t>
            </a:r>
            <a:r>
              <a:rPr lang="nl-NL" dirty="0" err="1"/>
              <a:t>the</a:t>
            </a:r>
            <a:r>
              <a:rPr lang="nl-NL" dirty="0"/>
              <a:t> </a:t>
            </a:r>
            <a:r>
              <a:rPr lang="nl-NL" dirty="0" err="1"/>
              <a:t>appropriate</a:t>
            </a:r>
            <a:r>
              <a:rPr lang="nl-NL" dirty="0"/>
              <a:t> level </a:t>
            </a:r>
            <a:r>
              <a:rPr lang="nl-NL" dirty="0" err="1"/>
              <a:t>for</a:t>
            </a:r>
            <a:r>
              <a:rPr lang="nl-NL" dirty="0"/>
              <a:t> </a:t>
            </a:r>
            <a:r>
              <a:rPr lang="nl-NL" dirty="0" err="1"/>
              <a:t>year</a:t>
            </a:r>
            <a:r>
              <a:rPr lang="nl-NL" dirty="0"/>
              <a:t> 2. </a:t>
            </a:r>
          </a:p>
          <a:p>
            <a:pPr marL="0" indent="0">
              <a:buNone/>
            </a:pPr>
            <a:r>
              <a:rPr lang="nl-NL" dirty="0" err="1"/>
              <a:t>Yet</a:t>
            </a:r>
            <a:r>
              <a:rPr lang="nl-NL" dirty="0"/>
              <a:t>, </a:t>
            </a:r>
            <a:r>
              <a:rPr lang="nl-NL" dirty="0" err="1"/>
              <a:t>language-wise</a:t>
            </a:r>
            <a:r>
              <a:rPr lang="nl-NL" dirty="0"/>
              <a:t> </a:t>
            </a:r>
            <a:r>
              <a:rPr lang="nl-NL" i="1" dirty="0"/>
              <a:t>Racing </a:t>
            </a:r>
            <a:r>
              <a:rPr lang="nl-NL" i="1" dirty="0" err="1"/>
              <a:t>the</a:t>
            </a:r>
            <a:r>
              <a:rPr lang="nl-NL" i="1" dirty="0"/>
              <a:t> Tide </a:t>
            </a:r>
            <a:r>
              <a:rPr lang="nl-NL" dirty="0" err="1"/>
              <a:t>might</a:t>
            </a:r>
            <a:r>
              <a:rPr lang="nl-NL" dirty="0"/>
              <a:t> </a:t>
            </a:r>
            <a:r>
              <a:rPr lang="nl-NL" dirty="0" err="1"/>
              <a:t>be</a:t>
            </a:r>
            <a:r>
              <a:rPr lang="nl-NL" dirty="0"/>
              <a:t> </a:t>
            </a:r>
            <a:r>
              <a:rPr lang="nl-NL" dirty="0" err="1"/>
              <a:t>easier</a:t>
            </a:r>
            <a:r>
              <a:rPr lang="nl-NL" dirty="0"/>
              <a:t> </a:t>
            </a:r>
            <a:r>
              <a:rPr lang="nl-NL" dirty="0" err="1"/>
              <a:t>and</a:t>
            </a:r>
            <a:r>
              <a:rPr lang="nl-NL" dirty="0"/>
              <a:t> </a:t>
            </a:r>
            <a:r>
              <a:rPr lang="nl-NL" dirty="0" err="1"/>
              <a:t>therefore</a:t>
            </a:r>
            <a:r>
              <a:rPr lang="nl-NL" dirty="0"/>
              <a:t> more </a:t>
            </a:r>
            <a:r>
              <a:rPr lang="nl-NL" dirty="0" err="1"/>
              <a:t>suitable</a:t>
            </a:r>
            <a:r>
              <a:rPr lang="nl-NL" dirty="0"/>
              <a:t> </a:t>
            </a:r>
            <a:r>
              <a:rPr lang="nl-NL" dirty="0" err="1"/>
              <a:t>for</a:t>
            </a:r>
            <a:r>
              <a:rPr lang="nl-NL" dirty="0"/>
              <a:t> MAVO, </a:t>
            </a:r>
            <a:r>
              <a:rPr lang="nl-NL" i="1" dirty="0"/>
              <a:t>Road </a:t>
            </a:r>
            <a:r>
              <a:rPr lang="nl-NL" i="1" dirty="0" err="1"/>
              <a:t>to</a:t>
            </a:r>
            <a:r>
              <a:rPr lang="nl-NL" i="1" dirty="0"/>
              <a:t> </a:t>
            </a:r>
            <a:r>
              <a:rPr lang="nl-NL" i="1" dirty="0" err="1"/>
              <a:t>Nowhere</a:t>
            </a:r>
            <a:r>
              <a:rPr lang="nl-NL" i="1" dirty="0"/>
              <a:t> </a:t>
            </a:r>
            <a:r>
              <a:rPr lang="nl-NL" dirty="0"/>
              <a:t>is bit more </a:t>
            </a:r>
            <a:r>
              <a:rPr lang="nl-NL" dirty="0" err="1"/>
              <a:t>difficult</a:t>
            </a:r>
            <a:r>
              <a:rPr lang="nl-NL" dirty="0"/>
              <a:t>, </a:t>
            </a:r>
            <a:r>
              <a:rPr lang="nl-NL" dirty="0" err="1"/>
              <a:t>and</a:t>
            </a:r>
            <a:r>
              <a:rPr lang="nl-NL" dirty="0"/>
              <a:t> </a:t>
            </a:r>
            <a:r>
              <a:rPr lang="nl-NL" i="1" dirty="0"/>
              <a:t>The </a:t>
            </a:r>
            <a:r>
              <a:rPr lang="nl-NL" i="1" dirty="0" err="1"/>
              <a:t>Creature</a:t>
            </a:r>
            <a:r>
              <a:rPr lang="nl-NL" i="1" dirty="0"/>
              <a:t> </a:t>
            </a:r>
            <a:r>
              <a:rPr lang="nl-NL" dirty="0"/>
              <a:t>is </a:t>
            </a:r>
            <a:r>
              <a:rPr lang="nl-NL" dirty="0" err="1"/>
              <a:t>the</a:t>
            </a:r>
            <a:r>
              <a:rPr lang="nl-NL" dirty="0"/>
              <a:t> most </a:t>
            </a:r>
            <a:r>
              <a:rPr lang="nl-NL" dirty="0" err="1"/>
              <a:t>challenging</a:t>
            </a:r>
            <a:r>
              <a:rPr lang="nl-NL" dirty="0"/>
              <a:t> </a:t>
            </a:r>
            <a:r>
              <a:rPr lang="nl-NL" dirty="0" err="1"/>
              <a:t>and</a:t>
            </a:r>
            <a:r>
              <a:rPr lang="nl-NL" dirty="0"/>
              <a:t> </a:t>
            </a:r>
            <a:r>
              <a:rPr lang="nl-NL" dirty="0" err="1"/>
              <a:t>therefore</a:t>
            </a:r>
            <a:r>
              <a:rPr lang="nl-NL" dirty="0"/>
              <a:t> most </a:t>
            </a:r>
            <a:r>
              <a:rPr lang="nl-NL" dirty="0" err="1"/>
              <a:t>suitable</a:t>
            </a:r>
            <a:r>
              <a:rPr lang="nl-NL" dirty="0"/>
              <a:t> </a:t>
            </a:r>
            <a:r>
              <a:rPr lang="nl-NL" dirty="0" err="1"/>
              <a:t>for</a:t>
            </a:r>
            <a:r>
              <a:rPr lang="nl-NL" dirty="0"/>
              <a:t> VWO.</a:t>
            </a:r>
          </a:p>
        </p:txBody>
      </p:sp>
    </p:spTree>
    <p:extLst>
      <p:ext uri="{BB962C8B-B14F-4D97-AF65-F5344CB8AC3E}">
        <p14:creationId xmlns:p14="http://schemas.microsoft.com/office/powerpoint/2010/main" val="3766721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Racing </a:t>
            </a:r>
            <a:r>
              <a:rPr lang="nl-NL" dirty="0" err="1"/>
              <a:t>the</a:t>
            </a:r>
            <a:r>
              <a:rPr lang="nl-NL" dirty="0"/>
              <a:t> Tide</a:t>
            </a:r>
          </a:p>
        </p:txBody>
      </p:sp>
      <p:sp>
        <p:nvSpPr>
          <p:cNvPr id="3" name="Tijdelijke aanduiding voor inhoud 2"/>
          <p:cNvSpPr>
            <a:spLocks noGrp="1"/>
          </p:cNvSpPr>
          <p:nvPr>
            <p:ph idx="1"/>
          </p:nvPr>
        </p:nvSpPr>
        <p:spPr>
          <a:xfrm>
            <a:off x="677334" y="1680755"/>
            <a:ext cx="8596668" cy="4360608"/>
          </a:xfrm>
        </p:spPr>
        <p:txBody>
          <a:bodyPr/>
          <a:lstStyle/>
          <a:p>
            <a:pPr marL="0" indent="0">
              <a:buNone/>
            </a:pPr>
            <a:r>
              <a:rPr lang="nl-NL" dirty="0"/>
              <a:t>Ella </a:t>
            </a:r>
            <a:r>
              <a:rPr lang="nl-NL" dirty="0" err="1"/>
              <a:t>and</a:t>
            </a:r>
            <a:r>
              <a:rPr lang="nl-NL" dirty="0"/>
              <a:t> her family live in a trailer park in </a:t>
            </a:r>
            <a:r>
              <a:rPr lang="nl-NL" dirty="0" err="1"/>
              <a:t>Broome</a:t>
            </a:r>
            <a:r>
              <a:rPr lang="nl-NL" dirty="0"/>
              <a:t>, Australia. Ella </a:t>
            </a:r>
            <a:r>
              <a:rPr lang="nl-NL" dirty="0" err="1"/>
              <a:t>doesn’t</a:t>
            </a:r>
            <a:r>
              <a:rPr lang="nl-NL" dirty="0"/>
              <a:t> like living </a:t>
            </a:r>
            <a:r>
              <a:rPr lang="nl-NL" dirty="0" err="1"/>
              <a:t>there</a:t>
            </a:r>
            <a:r>
              <a:rPr lang="nl-NL" dirty="0"/>
              <a:t> </a:t>
            </a:r>
            <a:r>
              <a:rPr lang="nl-NL" dirty="0" err="1"/>
              <a:t>and</a:t>
            </a:r>
            <a:r>
              <a:rPr lang="nl-NL" dirty="0"/>
              <a:t> </a:t>
            </a:r>
            <a:r>
              <a:rPr lang="nl-NL" dirty="0" err="1"/>
              <a:t>doesn’t</a:t>
            </a:r>
            <a:r>
              <a:rPr lang="nl-NL" dirty="0"/>
              <a:t> </a:t>
            </a:r>
            <a:r>
              <a:rPr lang="nl-NL" dirty="0" err="1"/>
              <a:t>spend</a:t>
            </a:r>
            <a:r>
              <a:rPr lang="nl-NL" dirty="0"/>
              <a:t> a lot of time </a:t>
            </a:r>
            <a:r>
              <a:rPr lang="nl-NL" dirty="0" err="1"/>
              <a:t>there</a:t>
            </a:r>
            <a:r>
              <a:rPr lang="nl-NL" dirty="0"/>
              <a:t>. </a:t>
            </a:r>
            <a:r>
              <a:rPr lang="nl-NL" dirty="0" err="1"/>
              <a:t>She</a:t>
            </a:r>
            <a:r>
              <a:rPr lang="nl-NL" dirty="0"/>
              <a:t> </a:t>
            </a:r>
            <a:r>
              <a:rPr lang="nl-NL" dirty="0" err="1"/>
              <a:t>finds</a:t>
            </a:r>
            <a:r>
              <a:rPr lang="nl-NL" dirty="0"/>
              <a:t> </a:t>
            </a:r>
            <a:r>
              <a:rPr lang="nl-NL" dirty="0" err="1"/>
              <a:t>the</a:t>
            </a:r>
            <a:r>
              <a:rPr lang="nl-NL" dirty="0"/>
              <a:t> </a:t>
            </a:r>
            <a:r>
              <a:rPr lang="nl-NL" dirty="0" err="1"/>
              <a:t>tides</a:t>
            </a:r>
            <a:r>
              <a:rPr lang="nl-NL" dirty="0"/>
              <a:t> </a:t>
            </a:r>
            <a:r>
              <a:rPr lang="nl-NL" dirty="0" err="1"/>
              <a:t>and</a:t>
            </a:r>
            <a:r>
              <a:rPr lang="nl-NL" dirty="0"/>
              <a:t> </a:t>
            </a:r>
            <a:r>
              <a:rPr lang="nl-NL" dirty="0" err="1"/>
              <a:t>the</a:t>
            </a:r>
            <a:r>
              <a:rPr lang="nl-NL" dirty="0"/>
              <a:t> </a:t>
            </a:r>
            <a:r>
              <a:rPr lang="nl-NL" dirty="0" err="1"/>
              <a:t>people</a:t>
            </a:r>
            <a:r>
              <a:rPr lang="nl-NL" dirty="0"/>
              <a:t> </a:t>
            </a:r>
            <a:r>
              <a:rPr lang="nl-NL" dirty="0" err="1"/>
              <a:t>very</a:t>
            </a:r>
            <a:r>
              <a:rPr lang="nl-NL" dirty="0"/>
              <a:t> </a:t>
            </a:r>
            <a:r>
              <a:rPr lang="nl-NL" dirty="0" err="1"/>
              <a:t>weird</a:t>
            </a:r>
            <a:r>
              <a:rPr lang="nl-NL" dirty="0"/>
              <a:t>; </a:t>
            </a:r>
            <a:r>
              <a:rPr lang="nl-NL" dirty="0" err="1"/>
              <a:t>then</a:t>
            </a:r>
            <a:r>
              <a:rPr lang="nl-NL" dirty="0"/>
              <a:t> </a:t>
            </a:r>
            <a:r>
              <a:rPr lang="nl-NL" dirty="0" err="1"/>
              <a:t>there’s</a:t>
            </a:r>
            <a:r>
              <a:rPr lang="nl-NL" dirty="0"/>
              <a:t> </a:t>
            </a:r>
            <a:r>
              <a:rPr lang="nl-NL" dirty="0" err="1"/>
              <a:t>also</a:t>
            </a:r>
            <a:r>
              <a:rPr lang="nl-NL" dirty="0"/>
              <a:t> </a:t>
            </a:r>
            <a:r>
              <a:rPr lang="nl-NL" dirty="0" err="1"/>
              <a:t>the</a:t>
            </a:r>
            <a:r>
              <a:rPr lang="nl-NL" dirty="0"/>
              <a:t> story of a schoolgirl </a:t>
            </a:r>
            <a:r>
              <a:rPr lang="nl-NL" dirty="0" err="1"/>
              <a:t>who</a:t>
            </a:r>
            <a:r>
              <a:rPr lang="nl-NL" dirty="0"/>
              <a:t> went missing. </a:t>
            </a:r>
            <a:r>
              <a:rPr lang="nl-NL" dirty="0" err="1"/>
              <a:t>When</a:t>
            </a:r>
            <a:r>
              <a:rPr lang="nl-NL" dirty="0"/>
              <a:t> Ella </a:t>
            </a:r>
            <a:r>
              <a:rPr lang="nl-NL" dirty="0" err="1"/>
              <a:t>stumbles</a:t>
            </a:r>
            <a:r>
              <a:rPr lang="nl-NL" dirty="0"/>
              <a:t> </a:t>
            </a:r>
            <a:r>
              <a:rPr lang="nl-NL" dirty="0" err="1"/>
              <a:t>upon</a:t>
            </a:r>
            <a:r>
              <a:rPr lang="nl-NL" dirty="0"/>
              <a:t> </a:t>
            </a:r>
            <a:r>
              <a:rPr lang="nl-NL" dirty="0" err="1"/>
              <a:t>the</a:t>
            </a:r>
            <a:r>
              <a:rPr lang="nl-NL" dirty="0"/>
              <a:t> </a:t>
            </a:r>
            <a:r>
              <a:rPr lang="nl-NL" dirty="0" err="1"/>
              <a:t>braceclet</a:t>
            </a:r>
            <a:r>
              <a:rPr lang="nl-NL" dirty="0"/>
              <a:t>, </a:t>
            </a:r>
            <a:r>
              <a:rPr lang="nl-NL" dirty="0" err="1"/>
              <a:t>she</a:t>
            </a:r>
            <a:r>
              <a:rPr lang="nl-NL" dirty="0"/>
              <a:t> </a:t>
            </a:r>
            <a:r>
              <a:rPr lang="nl-NL" dirty="0" err="1"/>
              <a:t>thinks</a:t>
            </a:r>
            <a:r>
              <a:rPr lang="nl-NL" dirty="0"/>
              <a:t> </a:t>
            </a:r>
            <a:r>
              <a:rPr lang="nl-NL" dirty="0" err="1"/>
              <a:t>she</a:t>
            </a:r>
            <a:r>
              <a:rPr lang="nl-NL" dirty="0"/>
              <a:t> </a:t>
            </a:r>
            <a:r>
              <a:rPr lang="nl-NL" dirty="0" err="1"/>
              <a:t>knows</a:t>
            </a:r>
            <a:r>
              <a:rPr lang="nl-NL" dirty="0"/>
              <a:t> </a:t>
            </a:r>
            <a:r>
              <a:rPr lang="nl-NL" dirty="0" err="1"/>
              <a:t>what</a:t>
            </a:r>
            <a:r>
              <a:rPr lang="nl-NL" dirty="0"/>
              <a:t> has </a:t>
            </a:r>
            <a:r>
              <a:rPr lang="nl-NL" dirty="0" err="1"/>
              <a:t>happened</a:t>
            </a:r>
            <a:r>
              <a:rPr lang="nl-NL" dirty="0"/>
              <a:t> </a:t>
            </a:r>
            <a:r>
              <a:rPr lang="nl-NL" dirty="0" err="1"/>
              <a:t>to</a:t>
            </a:r>
            <a:r>
              <a:rPr lang="nl-NL" dirty="0"/>
              <a:t> Jenny...</a:t>
            </a:r>
          </a:p>
          <a:p>
            <a:pPr marL="0" indent="0">
              <a:buNone/>
            </a:pPr>
            <a:endParaRPr lang="nl-NL" dirty="0"/>
          </a:p>
        </p:txBody>
      </p:sp>
      <p:pic>
        <p:nvPicPr>
          <p:cNvPr id="4" name="Afbeelding 3" descr="&lt;strong&gt;Broome&lt;/strong&gt; — Wikipédia"/>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2482" y="3794552"/>
            <a:ext cx="2995748" cy="2246811"/>
          </a:xfrm>
          <a:prstGeom prst="rect">
            <a:avLst/>
          </a:prstGeom>
        </p:spPr>
      </p:pic>
    </p:spTree>
    <p:extLst>
      <p:ext uri="{BB962C8B-B14F-4D97-AF65-F5344CB8AC3E}">
        <p14:creationId xmlns:p14="http://schemas.microsoft.com/office/powerpoint/2010/main" val="1554799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Road </a:t>
            </a:r>
            <a:r>
              <a:rPr lang="nl-NL" dirty="0" err="1"/>
              <a:t>to</a:t>
            </a:r>
            <a:r>
              <a:rPr lang="nl-NL" dirty="0"/>
              <a:t> </a:t>
            </a:r>
            <a:r>
              <a:rPr lang="nl-NL" dirty="0" err="1"/>
              <a:t>Nowhere</a:t>
            </a:r>
            <a:endParaRPr lang="nl-NL" dirty="0"/>
          </a:p>
        </p:txBody>
      </p:sp>
      <p:sp>
        <p:nvSpPr>
          <p:cNvPr id="3" name="Tijdelijke aanduiding voor inhoud 2"/>
          <p:cNvSpPr>
            <a:spLocks noGrp="1"/>
          </p:cNvSpPr>
          <p:nvPr>
            <p:ph idx="1"/>
          </p:nvPr>
        </p:nvSpPr>
        <p:spPr>
          <a:xfrm>
            <a:off x="677334" y="1698171"/>
            <a:ext cx="8596668" cy="4343191"/>
          </a:xfrm>
        </p:spPr>
        <p:txBody>
          <a:bodyPr/>
          <a:lstStyle/>
          <a:p>
            <a:pPr marL="0" indent="0">
              <a:buNone/>
            </a:pPr>
            <a:r>
              <a:rPr lang="nl-NL" dirty="0" err="1"/>
              <a:t>One</a:t>
            </a:r>
            <a:r>
              <a:rPr lang="nl-NL" dirty="0"/>
              <a:t> </a:t>
            </a:r>
            <a:r>
              <a:rPr lang="nl-NL" dirty="0" err="1"/>
              <a:t>night</a:t>
            </a:r>
            <a:r>
              <a:rPr lang="nl-NL" dirty="0"/>
              <a:t>, Nick </a:t>
            </a:r>
            <a:r>
              <a:rPr lang="nl-NL" dirty="0" err="1"/>
              <a:t>sees</a:t>
            </a:r>
            <a:r>
              <a:rPr lang="nl-NL" dirty="0"/>
              <a:t> </a:t>
            </a:r>
            <a:r>
              <a:rPr lang="nl-NL" dirty="0" err="1"/>
              <a:t>some</a:t>
            </a:r>
            <a:r>
              <a:rPr lang="nl-NL" dirty="0"/>
              <a:t> </a:t>
            </a:r>
            <a:r>
              <a:rPr lang="nl-NL" dirty="0" err="1"/>
              <a:t>strange</a:t>
            </a:r>
            <a:r>
              <a:rPr lang="nl-NL" dirty="0"/>
              <a:t> </a:t>
            </a:r>
            <a:r>
              <a:rPr lang="nl-NL" dirty="0" err="1"/>
              <a:t>things</a:t>
            </a:r>
            <a:r>
              <a:rPr lang="nl-NL" dirty="0"/>
              <a:t> happening at </a:t>
            </a:r>
            <a:r>
              <a:rPr lang="nl-NL" dirty="0" err="1"/>
              <a:t>the</a:t>
            </a:r>
            <a:r>
              <a:rPr lang="nl-NL" dirty="0"/>
              <a:t> </a:t>
            </a:r>
            <a:r>
              <a:rPr lang="nl-NL" dirty="0" err="1"/>
              <a:t>beach</a:t>
            </a:r>
            <a:r>
              <a:rPr lang="nl-NL" dirty="0"/>
              <a:t> </a:t>
            </a:r>
            <a:r>
              <a:rPr lang="nl-NL" dirty="0" err="1"/>
              <a:t>near</a:t>
            </a:r>
            <a:r>
              <a:rPr lang="nl-NL" dirty="0"/>
              <a:t> his </a:t>
            </a:r>
            <a:r>
              <a:rPr lang="nl-NL" dirty="0" err="1"/>
              <a:t>family’s</a:t>
            </a:r>
            <a:r>
              <a:rPr lang="nl-NL" dirty="0"/>
              <a:t> farm. </a:t>
            </a:r>
            <a:r>
              <a:rPr lang="nl-NL" dirty="0" err="1"/>
              <a:t>There</a:t>
            </a:r>
            <a:r>
              <a:rPr lang="nl-NL" dirty="0"/>
              <a:t> are </a:t>
            </a:r>
            <a:r>
              <a:rPr lang="nl-NL" dirty="0" err="1"/>
              <a:t>people</a:t>
            </a:r>
            <a:r>
              <a:rPr lang="nl-NL" dirty="0"/>
              <a:t> </a:t>
            </a:r>
            <a:r>
              <a:rPr lang="nl-NL" dirty="0" err="1"/>
              <a:t>getting</a:t>
            </a:r>
            <a:r>
              <a:rPr lang="nl-NL" dirty="0"/>
              <a:t> off a </a:t>
            </a:r>
            <a:r>
              <a:rPr lang="nl-NL" dirty="0" err="1"/>
              <a:t>boat</a:t>
            </a:r>
            <a:r>
              <a:rPr lang="nl-NL" dirty="0"/>
              <a:t>; he suspects </a:t>
            </a:r>
            <a:r>
              <a:rPr lang="nl-NL" dirty="0" err="1"/>
              <a:t>they</a:t>
            </a:r>
            <a:r>
              <a:rPr lang="nl-NL" dirty="0"/>
              <a:t> are </a:t>
            </a:r>
            <a:r>
              <a:rPr lang="nl-NL" dirty="0" err="1"/>
              <a:t>illegal</a:t>
            </a:r>
            <a:r>
              <a:rPr lang="nl-NL" dirty="0"/>
              <a:t> </a:t>
            </a:r>
            <a:r>
              <a:rPr lang="nl-NL" dirty="0" err="1"/>
              <a:t>immigrants</a:t>
            </a:r>
            <a:r>
              <a:rPr lang="nl-NL" dirty="0"/>
              <a:t>. </a:t>
            </a:r>
            <a:r>
              <a:rPr lang="nl-NL" dirty="0" err="1"/>
              <a:t>When</a:t>
            </a:r>
            <a:r>
              <a:rPr lang="nl-NL" dirty="0"/>
              <a:t> he </a:t>
            </a:r>
            <a:r>
              <a:rPr lang="nl-NL" dirty="0" err="1"/>
              <a:t>investigates</a:t>
            </a:r>
            <a:r>
              <a:rPr lang="nl-NL" dirty="0"/>
              <a:t> </a:t>
            </a:r>
            <a:r>
              <a:rPr lang="nl-NL" dirty="0" err="1"/>
              <a:t>the</a:t>
            </a:r>
            <a:r>
              <a:rPr lang="nl-NL" dirty="0"/>
              <a:t> </a:t>
            </a:r>
            <a:r>
              <a:rPr lang="nl-NL" dirty="0" err="1"/>
              <a:t>situation</a:t>
            </a:r>
            <a:r>
              <a:rPr lang="nl-NL" dirty="0"/>
              <a:t>, he </a:t>
            </a:r>
            <a:r>
              <a:rPr lang="nl-NL" dirty="0" err="1"/>
              <a:t>realises</a:t>
            </a:r>
            <a:r>
              <a:rPr lang="nl-NL" dirty="0"/>
              <a:t> </a:t>
            </a:r>
            <a:r>
              <a:rPr lang="nl-NL" dirty="0" err="1"/>
              <a:t>he’s</a:t>
            </a:r>
            <a:r>
              <a:rPr lang="nl-NL" dirty="0"/>
              <a:t> right. </a:t>
            </a:r>
            <a:r>
              <a:rPr lang="nl-NL" dirty="0" err="1"/>
              <a:t>Soon</a:t>
            </a:r>
            <a:r>
              <a:rPr lang="nl-NL" dirty="0"/>
              <a:t> he </a:t>
            </a:r>
            <a:r>
              <a:rPr lang="nl-NL" dirty="0" err="1"/>
              <a:t>gets</a:t>
            </a:r>
            <a:r>
              <a:rPr lang="nl-NL" dirty="0"/>
              <a:t> </a:t>
            </a:r>
            <a:r>
              <a:rPr lang="nl-NL" dirty="0" err="1"/>
              <a:t>involved</a:t>
            </a:r>
            <a:r>
              <a:rPr lang="nl-NL" dirty="0"/>
              <a:t> </a:t>
            </a:r>
            <a:r>
              <a:rPr lang="nl-NL" dirty="0" err="1"/>
              <a:t>with</a:t>
            </a:r>
            <a:r>
              <a:rPr lang="nl-NL" dirty="0"/>
              <a:t> a </a:t>
            </a:r>
            <a:r>
              <a:rPr lang="nl-NL" dirty="0" err="1"/>
              <a:t>brother</a:t>
            </a:r>
            <a:r>
              <a:rPr lang="nl-NL" dirty="0"/>
              <a:t> </a:t>
            </a:r>
            <a:r>
              <a:rPr lang="nl-NL" dirty="0" err="1"/>
              <a:t>and</a:t>
            </a:r>
            <a:r>
              <a:rPr lang="nl-NL" dirty="0"/>
              <a:t> sister </a:t>
            </a:r>
            <a:r>
              <a:rPr lang="nl-NL" dirty="0" err="1"/>
              <a:t>and</a:t>
            </a:r>
            <a:r>
              <a:rPr lang="nl-NL" dirty="0"/>
              <a:t> </a:t>
            </a:r>
            <a:r>
              <a:rPr lang="nl-NL" dirty="0" err="1"/>
              <a:t>their</a:t>
            </a:r>
            <a:r>
              <a:rPr lang="nl-NL" dirty="0"/>
              <a:t> </a:t>
            </a:r>
            <a:r>
              <a:rPr lang="nl-NL" dirty="0" err="1"/>
              <a:t>attempt</a:t>
            </a:r>
            <a:r>
              <a:rPr lang="nl-NL" dirty="0"/>
              <a:t> </a:t>
            </a:r>
            <a:r>
              <a:rPr lang="nl-NL" dirty="0" err="1"/>
              <a:t>to</a:t>
            </a:r>
            <a:r>
              <a:rPr lang="nl-NL" dirty="0"/>
              <a:t> escape </a:t>
            </a:r>
            <a:r>
              <a:rPr lang="nl-NL" dirty="0" err="1"/>
              <a:t>from</a:t>
            </a:r>
            <a:r>
              <a:rPr lang="nl-NL" dirty="0"/>
              <a:t> a </a:t>
            </a:r>
            <a:r>
              <a:rPr lang="nl-NL" dirty="0" err="1"/>
              <a:t>people</a:t>
            </a:r>
            <a:r>
              <a:rPr lang="nl-NL" dirty="0"/>
              <a:t> </a:t>
            </a:r>
            <a:r>
              <a:rPr lang="nl-NL" dirty="0" err="1"/>
              <a:t>smuggler</a:t>
            </a:r>
            <a:r>
              <a:rPr lang="nl-NL" dirty="0"/>
              <a:t>…</a:t>
            </a:r>
          </a:p>
          <a:p>
            <a:pPr marL="0" indent="0">
              <a:buNone/>
            </a:pPr>
            <a:endParaRPr lang="nl-NL" dirty="0"/>
          </a:p>
          <a:p>
            <a:pPr marL="0" indent="0">
              <a:buNone/>
            </a:pPr>
            <a:endParaRPr lang="nl-NL" dirty="0"/>
          </a:p>
        </p:txBody>
      </p:sp>
      <p:pic>
        <p:nvPicPr>
          <p:cNvPr id="4" name="Afbeelding 3" descr="File:&lt;strong&gt;Boats&lt;/strong&gt; at &lt;strong&gt;night&lt;/strong&gt; (10) - geograph.org.uk - 665202.jpg - Wikimedia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7965" y="3354042"/>
            <a:ext cx="3251200" cy="2687320"/>
          </a:xfrm>
          <a:prstGeom prst="rect">
            <a:avLst/>
          </a:prstGeom>
        </p:spPr>
      </p:pic>
    </p:spTree>
    <p:extLst>
      <p:ext uri="{BB962C8B-B14F-4D97-AF65-F5344CB8AC3E}">
        <p14:creationId xmlns:p14="http://schemas.microsoft.com/office/powerpoint/2010/main" val="620363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The </a:t>
            </a:r>
            <a:r>
              <a:rPr lang="nl-NL" dirty="0" err="1"/>
              <a:t>Creature</a:t>
            </a:r>
            <a:endParaRPr lang="nl-NL" dirty="0"/>
          </a:p>
        </p:txBody>
      </p:sp>
      <p:sp>
        <p:nvSpPr>
          <p:cNvPr id="3" name="Tijdelijke aanduiding voor inhoud 2"/>
          <p:cNvSpPr>
            <a:spLocks noGrp="1"/>
          </p:cNvSpPr>
          <p:nvPr>
            <p:ph idx="1"/>
          </p:nvPr>
        </p:nvSpPr>
        <p:spPr>
          <a:xfrm>
            <a:off x="677334" y="1619795"/>
            <a:ext cx="8596668" cy="4421568"/>
          </a:xfrm>
        </p:spPr>
        <p:txBody>
          <a:bodyPr/>
          <a:lstStyle/>
          <a:p>
            <a:pPr marL="0" indent="0">
              <a:buNone/>
            </a:pPr>
            <a:r>
              <a:rPr lang="en-US" dirty="0"/>
              <a:t>Kin Zen is a 15-year-old boy who has already visited more of the galaxy and seen more planets than most people ever would. Both of his parents are scientists and together with thousands of people they are exploring the galaxy. </a:t>
            </a:r>
          </a:p>
          <a:p>
            <a:pPr marL="0" indent="0">
              <a:buNone/>
            </a:pPr>
            <a:r>
              <a:rPr lang="en-US" dirty="0"/>
              <a:t>During their journey through outer space, they discover an alien creature. But this creature is unlike any of the other aliens they’ve collected so far. Everyone on board of the ship is starting to feel ill and it soon becomes clear this creature has powers beyond those of any human being…</a:t>
            </a:r>
            <a:endParaRPr lang="nl-NL" dirty="0"/>
          </a:p>
        </p:txBody>
      </p:sp>
      <p:pic>
        <p:nvPicPr>
          <p:cNvPr id="4" name="Afbeelding 3" descr="Spaceships Skycity Painting by MartaNael on DeviantArt"/>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5295" y="4011395"/>
            <a:ext cx="3654552" cy="2029968"/>
          </a:xfrm>
          <a:prstGeom prst="rect">
            <a:avLst/>
          </a:prstGeom>
        </p:spPr>
      </p:pic>
    </p:spTree>
    <p:extLst>
      <p:ext uri="{BB962C8B-B14F-4D97-AF65-F5344CB8AC3E}">
        <p14:creationId xmlns:p14="http://schemas.microsoft.com/office/powerpoint/2010/main" val="3510411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a:t>Elements</a:t>
            </a:r>
            <a:r>
              <a:rPr lang="nl-NL" dirty="0"/>
              <a:t> of a story - </a:t>
            </a:r>
            <a:r>
              <a:rPr lang="nl-NL" dirty="0" err="1"/>
              <a:t>Questions</a:t>
            </a:r>
            <a:endParaRPr lang="nl-NL" dirty="0"/>
          </a:p>
        </p:txBody>
      </p:sp>
      <p:sp>
        <p:nvSpPr>
          <p:cNvPr id="3" name="Tijdelijke aanduiding voor inhoud 2"/>
          <p:cNvSpPr>
            <a:spLocks noGrp="1"/>
          </p:cNvSpPr>
          <p:nvPr>
            <p:ph idx="1"/>
          </p:nvPr>
        </p:nvSpPr>
        <p:spPr>
          <a:xfrm>
            <a:off x="677333" y="1930401"/>
            <a:ext cx="9215603" cy="4110962"/>
          </a:xfrm>
        </p:spPr>
        <p:txBody>
          <a:bodyPr/>
          <a:lstStyle/>
          <a:p>
            <a:pPr marL="0" indent="0">
              <a:buNone/>
            </a:pPr>
            <a:r>
              <a:rPr lang="nl-NL" b="1" dirty="0"/>
              <a:t>The </a:t>
            </a:r>
            <a:r>
              <a:rPr lang="nl-NL" b="1" dirty="0" err="1"/>
              <a:t>general</a:t>
            </a:r>
            <a:r>
              <a:rPr lang="nl-NL" b="1" dirty="0"/>
              <a:t> </a:t>
            </a:r>
            <a:r>
              <a:rPr lang="nl-NL" b="1" dirty="0" err="1"/>
              <a:t>questions</a:t>
            </a:r>
            <a:r>
              <a:rPr lang="nl-NL" b="1" dirty="0"/>
              <a:t> </a:t>
            </a:r>
            <a:r>
              <a:rPr lang="nl-NL" b="1" dirty="0" err="1"/>
              <a:t>about</a:t>
            </a:r>
            <a:r>
              <a:rPr lang="nl-NL" b="1" dirty="0"/>
              <a:t> </a:t>
            </a:r>
            <a:r>
              <a:rPr lang="nl-NL" b="1" dirty="0" err="1"/>
              <a:t>the</a:t>
            </a:r>
            <a:r>
              <a:rPr lang="nl-NL" b="1" dirty="0"/>
              <a:t> </a:t>
            </a:r>
            <a:r>
              <a:rPr lang="nl-NL" b="1" dirty="0" err="1"/>
              <a:t>elements</a:t>
            </a:r>
            <a:r>
              <a:rPr lang="nl-NL" b="1" dirty="0"/>
              <a:t> of </a:t>
            </a:r>
            <a:r>
              <a:rPr lang="nl-NL" b="1" dirty="0" err="1"/>
              <a:t>the</a:t>
            </a:r>
            <a:r>
              <a:rPr lang="nl-NL" b="1" dirty="0"/>
              <a:t> story are:</a:t>
            </a:r>
          </a:p>
          <a:p>
            <a:pPr>
              <a:buFont typeface="+mj-lt"/>
              <a:buAutoNum type="arabicPeriod"/>
            </a:pPr>
            <a:r>
              <a:rPr lang="nl-NL" dirty="0" err="1"/>
              <a:t>Who</a:t>
            </a:r>
            <a:r>
              <a:rPr lang="nl-NL" dirty="0"/>
              <a:t> is </a:t>
            </a:r>
            <a:r>
              <a:rPr lang="nl-NL" dirty="0" err="1"/>
              <a:t>the</a:t>
            </a:r>
            <a:r>
              <a:rPr lang="nl-NL" dirty="0"/>
              <a:t> protagonist of </a:t>
            </a:r>
            <a:r>
              <a:rPr lang="nl-NL" dirty="0" err="1"/>
              <a:t>the</a:t>
            </a:r>
            <a:r>
              <a:rPr lang="nl-NL" dirty="0"/>
              <a:t> story? </a:t>
            </a:r>
            <a:r>
              <a:rPr lang="nl-NL" dirty="0" err="1"/>
              <a:t>Why</a:t>
            </a:r>
            <a:r>
              <a:rPr lang="nl-NL" dirty="0"/>
              <a:t>?    </a:t>
            </a:r>
            <a:r>
              <a:rPr lang="nl-NL" b="1" i="1" dirty="0"/>
              <a:t>(mavo-havo-vwo)</a:t>
            </a:r>
          </a:p>
          <a:p>
            <a:pPr>
              <a:buFont typeface="+mj-lt"/>
              <a:buAutoNum type="arabicPeriod"/>
            </a:pPr>
            <a:r>
              <a:rPr lang="nl-NL" dirty="0" err="1"/>
              <a:t>Describe</a:t>
            </a:r>
            <a:r>
              <a:rPr lang="nl-NL" dirty="0"/>
              <a:t> </a:t>
            </a:r>
            <a:r>
              <a:rPr lang="nl-NL" dirty="0" err="1"/>
              <a:t>the</a:t>
            </a:r>
            <a:r>
              <a:rPr lang="nl-NL" dirty="0"/>
              <a:t> </a:t>
            </a:r>
            <a:r>
              <a:rPr lang="nl-NL" dirty="0" err="1"/>
              <a:t>appearance</a:t>
            </a:r>
            <a:r>
              <a:rPr lang="nl-NL" dirty="0"/>
              <a:t> </a:t>
            </a:r>
            <a:r>
              <a:rPr lang="nl-NL" i="1" dirty="0" err="1"/>
              <a:t>and</a:t>
            </a:r>
            <a:r>
              <a:rPr lang="nl-NL" dirty="0"/>
              <a:t> </a:t>
            </a:r>
            <a:r>
              <a:rPr lang="nl-NL" dirty="0" err="1"/>
              <a:t>personality</a:t>
            </a:r>
            <a:r>
              <a:rPr lang="nl-NL" dirty="0"/>
              <a:t> of </a:t>
            </a:r>
            <a:r>
              <a:rPr lang="nl-NL" dirty="0" err="1"/>
              <a:t>the</a:t>
            </a:r>
            <a:r>
              <a:rPr lang="nl-NL" dirty="0"/>
              <a:t> protagonist. </a:t>
            </a:r>
            <a:r>
              <a:rPr lang="nl-NL" b="1" i="1" dirty="0"/>
              <a:t>(mavo-havo-vwo)</a:t>
            </a:r>
          </a:p>
          <a:p>
            <a:pPr>
              <a:buFont typeface="+mj-lt"/>
              <a:buAutoNum type="arabicPeriod"/>
            </a:pPr>
            <a:r>
              <a:rPr lang="nl-NL" dirty="0" err="1"/>
              <a:t>What</a:t>
            </a:r>
            <a:r>
              <a:rPr lang="nl-NL" dirty="0"/>
              <a:t> is </a:t>
            </a:r>
            <a:r>
              <a:rPr lang="nl-NL" dirty="0" err="1"/>
              <a:t>the</a:t>
            </a:r>
            <a:r>
              <a:rPr lang="nl-NL" dirty="0"/>
              <a:t> setting of </a:t>
            </a:r>
            <a:r>
              <a:rPr lang="nl-NL" dirty="0" err="1"/>
              <a:t>the</a:t>
            </a:r>
            <a:r>
              <a:rPr lang="nl-NL" dirty="0"/>
              <a:t> story? Name </a:t>
            </a:r>
            <a:r>
              <a:rPr lang="nl-NL" dirty="0" err="1"/>
              <a:t>both</a:t>
            </a:r>
            <a:r>
              <a:rPr lang="nl-NL" dirty="0"/>
              <a:t> time </a:t>
            </a:r>
            <a:r>
              <a:rPr lang="nl-NL" dirty="0" err="1"/>
              <a:t>and</a:t>
            </a:r>
            <a:r>
              <a:rPr lang="nl-NL" dirty="0"/>
              <a:t> </a:t>
            </a:r>
            <a:r>
              <a:rPr lang="nl-NL" dirty="0" err="1"/>
              <a:t>place</a:t>
            </a:r>
            <a:r>
              <a:rPr lang="nl-NL" dirty="0"/>
              <a:t>. </a:t>
            </a:r>
            <a:r>
              <a:rPr lang="nl-NL" b="1" i="1" dirty="0"/>
              <a:t>(mavo-havo-vwo)</a:t>
            </a:r>
          </a:p>
          <a:p>
            <a:pPr>
              <a:buFont typeface="+mj-lt"/>
              <a:buAutoNum type="arabicPeriod"/>
            </a:pPr>
            <a:r>
              <a:rPr lang="nl-NL" dirty="0"/>
              <a:t>Name at </a:t>
            </a:r>
            <a:r>
              <a:rPr lang="nl-NL" dirty="0" err="1"/>
              <a:t>least</a:t>
            </a:r>
            <a:r>
              <a:rPr lang="nl-NL" dirty="0"/>
              <a:t> 1 </a:t>
            </a:r>
            <a:r>
              <a:rPr lang="nl-NL" dirty="0" err="1"/>
              <a:t>theme</a:t>
            </a:r>
            <a:r>
              <a:rPr lang="nl-NL" dirty="0"/>
              <a:t> of </a:t>
            </a:r>
            <a:r>
              <a:rPr lang="nl-NL" dirty="0" err="1"/>
              <a:t>the</a:t>
            </a:r>
            <a:r>
              <a:rPr lang="nl-NL" dirty="0"/>
              <a:t> story </a:t>
            </a:r>
            <a:r>
              <a:rPr lang="nl-NL" i="1" dirty="0" err="1"/>
              <a:t>and</a:t>
            </a:r>
            <a:r>
              <a:rPr lang="nl-NL" dirty="0"/>
              <a:t> </a:t>
            </a:r>
            <a:r>
              <a:rPr lang="nl-NL" dirty="0" err="1"/>
              <a:t>explain</a:t>
            </a:r>
            <a:r>
              <a:rPr lang="nl-NL" dirty="0"/>
              <a:t> </a:t>
            </a:r>
            <a:r>
              <a:rPr lang="nl-NL" dirty="0" err="1"/>
              <a:t>why</a:t>
            </a:r>
            <a:r>
              <a:rPr lang="nl-NL" dirty="0"/>
              <a:t>/</a:t>
            </a:r>
            <a:r>
              <a:rPr lang="nl-NL" dirty="0" err="1"/>
              <a:t>how</a:t>
            </a:r>
            <a:r>
              <a:rPr lang="nl-NL" dirty="0"/>
              <a:t> </a:t>
            </a:r>
            <a:r>
              <a:rPr lang="nl-NL" dirty="0" err="1"/>
              <a:t>you</a:t>
            </a:r>
            <a:r>
              <a:rPr lang="nl-NL" dirty="0"/>
              <a:t> </a:t>
            </a:r>
            <a:r>
              <a:rPr lang="nl-NL" dirty="0" err="1"/>
              <a:t>know</a:t>
            </a:r>
            <a:r>
              <a:rPr lang="nl-NL" dirty="0"/>
              <a:t> </a:t>
            </a:r>
            <a:r>
              <a:rPr lang="nl-NL" dirty="0" err="1"/>
              <a:t>this</a:t>
            </a:r>
            <a:r>
              <a:rPr lang="nl-NL" dirty="0"/>
              <a:t> is a </a:t>
            </a:r>
            <a:r>
              <a:rPr lang="nl-NL" dirty="0" err="1"/>
              <a:t>theme</a:t>
            </a:r>
            <a:r>
              <a:rPr lang="nl-NL" dirty="0"/>
              <a:t> of </a:t>
            </a:r>
            <a:r>
              <a:rPr lang="nl-NL" dirty="0" err="1"/>
              <a:t>the</a:t>
            </a:r>
            <a:r>
              <a:rPr lang="nl-NL" dirty="0"/>
              <a:t> story.    </a:t>
            </a:r>
            <a:r>
              <a:rPr lang="nl-NL" b="1" i="1" dirty="0"/>
              <a:t>(havo-vwo)</a:t>
            </a:r>
          </a:p>
          <a:p>
            <a:endParaRPr lang="nl-NL" dirty="0"/>
          </a:p>
        </p:txBody>
      </p:sp>
    </p:spTree>
    <p:extLst>
      <p:ext uri="{BB962C8B-B14F-4D97-AF65-F5344CB8AC3E}">
        <p14:creationId xmlns:p14="http://schemas.microsoft.com/office/powerpoint/2010/main" val="1401663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a:t>Elements</a:t>
            </a:r>
            <a:r>
              <a:rPr lang="nl-NL" dirty="0"/>
              <a:t> of a story - THEME</a:t>
            </a:r>
          </a:p>
        </p:txBody>
      </p:sp>
      <p:sp>
        <p:nvSpPr>
          <p:cNvPr id="3" name="Tijdelijke aanduiding voor inhoud 2"/>
          <p:cNvSpPr>
            <a:spLocks noGrp="1"/>
          </p:cNvSpPr>
          <p:nvPr>
            <p:ph idx="1"/>
          </p:nvPr>
        </p:nvSpPr>
        <p:spPr/>
        <p:txBody>
          <a:bodyPr/>
          <a:lstStyle/>
          <a:p>
            <a:r>
              <a:rPr lang="nl-NL" dirty="0" err="1"/>
              <a:t>Theme</a:t>
            </a:r>
            <a:r>
              <a:rPr lang="nl-NL" dirty="0"/>
              <a:t> = </a:t>
            </a:r>
            <a:r>
              <a:rPr lang="nl-NL" dirty="0" err="1"/>
              <a:t>what</a:t>
            </a:r>
            <a:r>
              <a:rPr lang="nl-NL" dirty="0"/>
              <a:t> </a:t>
            </a:r>
            <a:r>
              <a:rPr lang="nl-NL" dirty="0" err="1"/>
              <a:t>the</a:t>
            </a:r>
            <a:r>
              <a:rPr lang="nl-NL" dirty="0"/>
              <a:t> </a:t>
            </a:r>
            <a:r>
              <a:rPr lang="nl-NL" dirty="0" err="1"/>
              <a:t>author</a:t>
            </a:r>
            <a:r>
              <a:rPr lang="nl-NL" dirty="0"/>
              <a:t> is </a:t>
            </a:r>
            <a:r>
              <a:rPr lang="nl-NL" dirty="0" err="1"/>
              <a:t>trying</a:t>
            </a:r>
            <a:r>
              <a:rPr lang="nl-NL" dirty="0"/>
              <a:t> </a:t>
            </a:r>
            <a:r>
              <a:rPr lang="nl-NL" dirty="0" err="1"/>
              <a:t>to</a:t>
            </a:r>
            <a:r>
              <a:rPr lang="nl-NL" dirty="0"/>
              <a:t> </a:t>
            </a:r>
            <a:r>
              <a:rPr lang="nl-NL" dirty="0" err="1"/>
              <a:t>tell</a:t>
            </a:r>
            <a:r>
              <a:rPr lang="nl-NL" dirty="0"/>
              <a:t>/</a:t>
            </a:r>
            <a:r>
              <a:rPr lang="nl-NL" dirty="0" err="1"/>
              <a:t>teach</a:t>
            </a:r>
            <a:r>
              <a:rPr lang="nl-NL" dirty="0"/>
              <a:t> </a:t>
            </a:r>
            <a:r>
              <a:rPr lang="nl-NL" dirty="0" err="1"/>
              <a:t>us</a:t>
            </a:r>
            <a:r>
              <a:rPr lang="nl-NL" dirty="0"/>
              <a:t> </a:t>
            </a:r>
            <a:r>
              <a:rPr lang="nl-NL" dirty="0" err="1"/>
              <a:t>with</a:t>
            </a:r>
            <a:r>
              <a:rPr lang="nl-NL" dirty="0"/>
              <a:t> his/her story.</a:t>
            </a:r>
          </a:p>
          <a:p>
            <a:pPr marL="0" indent="0">
              <a:buNone/>
            </a:pPr>
            <a:r>
              <a:rPr lang="nl-NL" dirty="0"/>
              <a:t>	</a:t>
            </a:r>
            <a:r>
              <a:rPr lang="nl-NL" sz="1600" dirty="0" err="1"/>
              <a:t>There</a:t>
            </a:r>
            <a:r>
              <a:rPr lang="nl-NL" sz="1600" dirty="0"/>
              <a:t> </a:t>
            </a:r>
            <a:r>
              <a:rPr lang="nl-NL" sz="1600" dirty="0" err="1"/>
              <a:t>can</a:t>
            </a:r>
            <a:r>
              <a:rPr lang="nl-NL" sz="1600" dirty="0"/>
              <a:t> </a:t>
            </a:r>
            <a:r>
              <a:rPr lang="nl-NL" sz="1600" dirty="0" err="1"/>
              <a:t>be</a:t>
            </a:r>
            <a:r>
              <a:rPr lang="nl-NL" sz="1600" dirty="0"/>
              <a:t> more </a:t>
            </a:r>
            <a:r>
              <a:rPr lang="nl-NL" sz="1600" dirty="0" err="1"/>
              <a:t>than</a:t>
            </a:r>
            <a:r>
              <a:rPr lang="nl-NL" sz="1600" dirty="0"/>
              <a:t> </a:t>
            </a:r>
            <a:r>
              <a:rPr lang="nl-NL" sz="1600" dirty="0" err="1"/>
              <a:t>one</a:t>
            </a:r>
            <a:r>
              <a:rPr lang="nl-NL" sz="1600" dirty="0"/>
              <a:t> </a:t>
            </a:r>
            <a:r>
              <a:rPr lang="nl-NL" sz="1600" dirty="0" err="1"/>
              <a:t>theme</a:t>
            </a:r>
            <a:r>
              <a:rPr lang="nl-NL" sz="1600" dirty="0"/>
              <a:t>!</a:t>
            </a:r>
          </a:p>
          <a:p>
            <a:pPr marL="0" indent="0">
              <a:buNone/>
            </a:pPr>
            <a:r>
              <a:rPr lang="nl-NL" sz="1600" dirty="0"/>
              <a:t>	</a:t>
            </a:r>
            <a:r>
              <a:rPr lang="nl-NL" sz="1600" dirty="0" err="1"/>
              <a:t>Themes</a:t>
            </a:r>
            <a:r>
              <a:rPr lang="nl-NL" sz="1600" dirty="0"/>
              <a:t> are </a:t>
            </a:r>
            <a:r>
              <a:rPr lang="nl-NL" sz="1600" dirty="0" err="1"/>
              <a:t>underlying</a:t>
            </a:r>
            <a:r>
              <a:rPr lang="nl-NL" sz="1600" dirty="0"/>
              <a:t> subjects/statements/</a:t>
            </a:r>
            <a:r>
              <a:rPr lang="nl-NL" sz="1600" dirty="0" err="1"/>
              <a:t>opnions</a:t>
            </a:r>
            <a:r>
              <a:rPr lang="nl-NL" sz="1600" dirty="0"/>
              <a:t> of </a:t>
            </a:r>
            <a:r>
              <a:rPr lang="nl-NL" sz="1600" dirty="0" err="1"/>
              <a:t>the</a:t>
            </a:r>
            <a:r>
              <a:rPr lang="nl-NL" sz="1600" dirty="0"/>
              <a:t> </a:t>
            </a:r>
            <a:r>
              <a:rPr lang="nl-NL" sz="1600" dirty="0" err="1"/>
              <a:t>novel</a:t>
            </a:r>
            <a:r>
              <a:rPr lang="nl-NL" sz="1600" dirty="0"/>
              <a:t>.</a:t>
            </a:r>
          </a:p>
          <a:p>
            <a:pPr marL="0" indent="0">
              <a:buNone/>
            </a:pPr>
            <a:r>
              <a:rPr lang="nl-NL" sz="1600" dirty="0"/>
              <a:t>	</a:t>
            </a:r>
            <a:r>
              <a:rPr lang="en-US" sz="1600" dirty="0"/>
              <a:t>Questions that help you determine the themes:</a:t>
            </a:r>
          </a:p>
          <a:p>
            <a:pPr lvl="1">
              <a:buFont typeface="Arial" panose="020B0604020202020204" pitchFamily="34" charset="0"/>
              <a:buChar char="•"/>
            </a:pPr>
            <a:r>
              <a:rPr lang="en-US" dirty="0"/>
              <a:t>What happened?</a:t>
            </a:r>
          </a:p>
          <a:p>
            <a:pPr lvl="1">
              <a:buFont typeface="Arial" panose="020B0604020202020204" pitchFamily="34" charset="0"/>
              <a:buChar char="•"/>
            </a:pPr>
            <a:r>
              <a:rPr lang="en-US" dirty="0"/>
              <a:t>What were the conflicts/problems?</a:t>
            </a:r>
          </a:p>
          <a:p>
            <a:pPr lvl="1">
              <a:buFont typeface="Arial" panose="020B0604020202020204" pitchFamily="34" charset="0"/>
              <a:buChar char="•"/>
            </a:pPr>
            <a:r>
              <a:rPr lang="en-US" dirty="0"/>
              <a:t>What was the most important moment of the novel?</a:t>
            </a:r>
            <a:endParaRPr lang="nl-NL" dirty="0"/>
          </a:p>
        </p:txBody>
      </p:sp>
    </p:spTree>
    <p:extLst>
      <p:ext uri="{BB962C8B-B14F-4D97-AF65-F5344CB8AC3E}">
        <p14:creationId xmlns:p14="http://schemas.microsoft.com/office/powerpoint/2010/main" val="2382482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a:t>Elements</a:t>
            </a:r>
            <a:r>
              <a:rPr lang="nl-NL" dirty="0"/>
              <a:t> of a story - SETTING</a:t>
            </a:r>
          </a:p>
        </p:txBody>
      </p:sp>
      <p:sp>
        <p:nvSpPr>
          <p:cNvPr id="3" name="Tijdelijke aanduiding voor inhoud 2"/>
          <p:cNvSpPr>
            <a:spLocks noGrp="1"/>
          </p:cNvSpPr>
          <p:nvPr>
            <p:ph idx="1"/>
          </p:nvPr>
        </p:nvSpPr>
        <p:spPr/>
        <p:txBody>
          <a:bodyPr/>
          <a:lstStyle/>
          <a:p>
            <a:r>
              <a:rPr lang="nl-NL" dirty="0"/>
              <a:t>Setting = time </a:t>
            </a:r>
            <a:r>
              <a:rPr lang="nl-NL" dirty="0" err="1"/>
              <a:t>and</a:t>
            </a:r>
            <a:r>
              <a:rPr lang="nl-NL" dirty="0"/>
              <a:t> </a:t>
            </a:r>
            <a:r>
              <a:rPr lang="nl-NL" dirty="0" err="1"/>
              <a:t>place</a:t>
            </a:r>
            <a:endParaRPr lang="nl-NL" dirty="0"/>
          </a:p>
          <a:p>
            <a:pPr marL="457200" lvl="1" indent="0">
              <a:buNone/>
            </a:pPr>
            <a:r>
              <a:rPr lang="en-US" dirty="0"/>
              <a:t>Questions that help you determine the setting:</a:t>
            </a:r>
            <a:endParaRPr lang="nl-NL" dirty="0"/>
          </a:p>
          <a:p>
            <a:pPr lvl="1">
              <a:buFont typeface="Arial" panose="020B0604020202020204" pitchFamily="34" charset="0"/>
              <a:buChar char="•"/>
            </a:pPr>
            <a:r>
              <a:rPr lang="en-US" dirty="0"/>
              <a:t>When does the story occur (year, historical events, etc.)</a:t>
            </a:r>
            <a:endParaRPr lang="nl-NL" dirty="0"/>
          </a:p>
          <a:p>
            <a:pPr lvl="1">
              <a:buFont typeface="Arial" panose="020B0604020202020204" pitchFamily="34" charset="0"/>
              <a:buChar char="•"/>
            </a:pPr>
            <a:r>
              <a:rPr lang="en-US" dirty="0"/>
              <a:t>Where does it occur? </a:t>
            </a:r>
            <a:endParaRPr lang="nl-NL" dirty="0"/>
          </a:p>
          <a:p>
            <a:pPr lvl="1">
              <a:buFont typeface="Arial" panose="020B0604020202020204" pitchFamily="34" charset="0"/>
              <a:buChar char="•"/>
            </a:pPr>
            <a:r>
              <a:rPr lang="en-US" dirty="0"/>
              <a:t>Why is the main character presented in this setting?</a:t>
            </a:r>
            <a:endParaRPr lang="nl-NL" dirty="0"/>
          </a:p>
          <a:p>
            <a:pPr lvl="1">
              <a:buFont typeface="Arial" panose="020B0604020202020204" pitchFamily="34" charset="0"/>
              <a:buChar char="•"/>
            </a:pPr>
            <a:r>
              <a:rPr lang="en-US" dirty="0"/>
              <a:t>How does the setting affect the main character?</a:t>
            </a:r>
            <a:endParaRPr lang="nl-NL" dirty="0"/>
          </a:p>
          <a:p>
            <a:pPr lvl="1">
              <a:buFont typeface="Arial" panose="020B0604020202020204" pitchFamily="34" charset="0"/>
              <a:buChar char="•"/>
            </a:pPr>
            <a:r>
              <a:rPr lang="en-US" dirty="0"/>
              <a:t>How does the setting help create conflict/complications?</a:t>
            </a:r>
            <a:endParaRPr lang="nl-NL" dirty="0"/>
          </a:p>
          <a:p>
            <a:pPr lvl="1">
              <a:buFont typeface="Arial" panose="020B0604020202020204" pitchFamily="34" charset="0"/>
              <a:buChar char="•"/>
            </a:pPr>
            <a:r>
              <a:rPr lang="en-US" dirty="0"/>
              <a:t>How does the setting influence the actions of the characters?</a:t>
            </a:r>
            <a:endParaRPr lang="nl-NL" dirty="0"/>
          </a:p>
        </p:txBody>
      </p:sp>
    </p:spTree>
    <p:extLst>
      <p:ext uri="{BB962C8B-B14F-4D97-AF65-F5344CB8AC3E}">
        <p14:creationId xmlns:p14="http://schemas.microsoft.com/office/powerpoint/2010/main" val="2510461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a:t>Elements</a:t>
            </a:r>
            <a:r>
              <a:rPr lang="nl-NL" dirty="0"/>
              <a:t> of a story - CHARACTERS</a:t>
            </a:r>
          </a:p>
        </p:txBody>
      </p:sp>
      <p:sp>
        <p:nvSpPr>
          <p:cNvPr id="3" name="Tijdelijke aanduiding voor inhoud 2"/>
          <p:cNvSpPr>
            <a:spLocks noGrp="1"/>
          </p:cNvSpPr>
          <p:nvPr>
            <p:ph idx="1"/>
          </p:nvPr>
        </p:nvSpPr>
        <p:spPr/>
        <p:txBody>
          <a:bodyPr/>
          <a:lstStyle/>
          <a:p>
            <a:r>
              <a:rPr lang="nl-NL" dirty="0"/>
              <a:t>Protagonist = </a:t>
            </a:r>
            <a:r>
              <a:rPr lang="nl-NL" dirty="0" err="1"/>
              <a:t>main</a:t>
            </a:r>
            <a:r>
              <a:rPr lang="nl-NL" dirty="0"/>
              <a:t> </a:t>
            </a:r>
            <a:r>
              <a:rPr lang="nl-NL" dirty="0" err="1"/>
              <a:t>character</a:t>
            </a:r>
            <a:r>
              <a:rPr lang="nl-NL" dirty="0"/>
              <a:t> or </a:t>
            </a:r>
            <a:r>
              <a:rPr lang="nl-NL" dirty="0" err="1"/>
              <a:t>the</a:t>
            </a:r>
            <a:r>
              <a:rPr lang="nl-NL" dirty="0"/>
              <a:t> story.</a:t>
            </a:r>
          </a:p>
          <a:p>
            <a:pPr marL="0" indent="0">
              <a:buNone/>
            </a:pPr>
            <a:r>
              <a:rPr lang="nl-NL" dirty="0"/>
              <a:t>	</a:t>
            </a:r>
            <a:r>
              <a:rPr lang="nl-NL" sz="1600" dirty="0"/>
              <a:t>The protagonist is </a:t>
            </a:r>
            <a:r>
              <a:rPr lang="nl-NL" sz="1600" dirty="0" err="1"/>
              <a:t>the</a:t>
            </a:r>
            <a:r>
              <a:rPr lang="nl-NL" sz="1600" dirty="0"/>
              <a:t> </a:t>
            </a:r>
            <a:r>
              <a:rPr lang="nl-NL" sz="1600" dirty="0" err="1"/>
              <a:t>character</a:t>
            </a:r>
            <a:r>
              <a:rPr lang="nl-NL" sz="1600" dirty="0"/>
              <a:t> </a:t>
            </a:r>
            <a:r>
              <a:rPr lang="nl-NL" sz="1600" dirty="0" err="1"/>
              <a:t>which</a:t>
            </a:r>
            <a:r>
              <a:rPr lang="nl-NL" sz="1600" dirty="0"/>
              <a:t> </a:t>
            </a:r>
            <a:r>
              <a:rPr lang="nl-NL" sz="1600" dirty="0" err="1"/>
              <a:t>the</a:t>
            </a:r>
            <a:r>
              <a:rPr lang="nl-NL" sz="1600" dirty="0"/>
              <a:t> </a:t>
            </a:r>
            <a:r>
              <a:rPr lang="nl-NL" sz="1600" dirty="0" err="1"/>
              <a:t>novel</a:t>
            </a:r>
            <a:r>
              <a:rPr lang="nl-NL" sz="1600" dirty="0"/>
              <a:t> </a:t>
            </a:r>
            <a:r>
              <a:rPr lang="nl-NL" sz="1600" dirty="0" err="1"/>
              <a:t>revolves</a:t>
            </a:r>
            <a:r>
              <a:rPr lang="nl-NL" sz="1600" dirty="0"/>
              <a:t> </a:t>
            </a:r>
            <a:r>
              <a:rPr lang="nl-NL" sz="1600" dirty="0" err="1"/>
              <a:t>around</a:t>
            </a:r>
            <a:r>
              <a:rPr lang="nl-NL" sz="1600" dirty="0"/>
              <a:t> </a:t>
            </a:r>
            <a:r>
              <a:rPr lang="nl-NL" sz="1600" dirty="0" err="1"/>
              <a:t>and</a:t>
            </a:r>
            <a:r>
              <a:rPr lang="nl-NL" sz="1600" dirty="0"/>
              <a:t> </a:t>
            </a:r>
            <a:r>
              <a:rPr lang="nl-NL" sz="1600" dirty="0" err="1"/>
              <a:t>the</a:t>
            </a:r>
            <a:r>
              <a:rPr lang="nl-NL" sz="1600" dirty="0"/>
              <a:t> </a:t>
            </a:r>
            <a:r>
              <a:rPr lang="nl-NL" sz="1600" dirty="0" err="1"/>
              <a:t>character</a:t>
            </a:r>
            <a:r>
              <a:rPr lang="nl-NL" sz="1600" dirty="0"/>
              <a:t> 	</a:t>
            </a:r>
            <a:r>
              <a:rPr lang="nl-NL" sz="1600" dirty="0" err="1"/>
              <a:t>you</a:t>
            </a:r>
            <a:r>
              <a:rPr lang="nl-NL" sz="1600" dirty="0"/>
              <a:t> </a:t>
            </a:r>
            <a:r>
              <a:rPr lang="nl-NL" sz="1600" dirty="0" err="1"/>
              <a:t>usually</a:t>
            </a:r>
            <a:r>
              <a:rPr lang="nl-NL" sz="1600" dirty="0"/>
              <a:t> </a:t>
            </a:r>
            <a:r>
              <a:rPr lang="nl-NL" sz="1600" dirty="0" err="1"/>
              <a:t>identify</a:t>
            </a:r>
            <a:r>
              <a:rPr lang="nl-NL" sz="1600" dirty="0"/>
              <a:t> most </a:t>
            </a:r>
            <a:r>
              <a:rPr lang="nl-NL" sz="1600" dirty="0" err="1"/>
              <a:t>with</a:t>
            </a:r>
            <a:r>
              <a:rPr lang="nl-NL" sz="1600" dirty="0"/>
              <a:t> </a:t>
            </a:r>
            <a:r>
              <a:rPr lang="nl-NL" sz="1600" dirty="0" err="1"/>
              <a:t>throughout</a:t>
            </a:r>
            <a:r>
              <a:rPr lang="nl-NL" sz="1600" dirty="0"/>
              <a:t> </a:t>
            </a:r>
            <a:r>
              <a:rPr lang="nl-NL" sz="1600" dirty="0" err="1"/>
              <a:t>the</a:t>
            </a:r>
            <a:r>
              <a:rPr lang="nl-NL" sz="1600" dirty="0"/>
              <a:t> </a:t>
            </a:r>
            <a:r>
              <a:rPr lang="nl-NL" sz="1600" dirty="0" err="1"/>
              <a:t>entire</a:t>
            </a:r>
            <a:r>
              <a:rPr lang="nl-NL" sz="1600" dirty="0"/>
              <a:t> story.</a:t>
            </a:r>
          </a:p>
          <a:p>
            <a:pPr marL="0" indent="0">
              <a:buNone/>
            </a:pPr>
            <a:r>
              <a:rPr lang="nl-NL" sz="1600" dirty="0"/>
              <a:t>	The protagonist </a:t>
            </a:r>
            <a:r>
              <a:rPr lang="nl-NL" sz="1600" dirty="0" err="1"/>
              <a:t>usually</a:t>
            </a:r>
            <a:r>
              <a:rPr lang="nl-NL" sz="1600" dirty="0"/>
              <a:t> changes </a:t>
            </a:r>
            <a:r>
              <a:rPr lang="nl-NL" sz="1600" dirty="0" err="1"/>
              <a:t>throughout</a:t>
            </a:r>
            <a:r>
              <a:rPr lang="nl-NL" sz="1600" dirty="0"/>
              <a:t> </a:t>
            </a:r>
            <a:r>
              <a:rPr lang="nl-NL" sz="1600" dirty="0" err="1"/>
              <a:t>the</a:t>
            </a:r>
            <a:r>
              <a:rPr lang="nl-NL" sz="1600" dirty="0"/>
              <a:t> story </a:t>
            </a:r>
            <a:r>
              <a:rPr lang="nl-NL" sz="1600" dirty="0" err="1"/>
              <a:t>by</a:t>
            </a:r>
            <a:r>
              <a:rPr lang="nl-NL" sz="1600" dirty="0"/>
              <a:t> </a:t>
            </a:r>
            <a:r>
              <a:rPr lang="nl-NL" sz="1600" dirty="0" err="1"/>
              <a:t>learning</a:t>
            </a:r>
            <a:r>
              <a:rPr lang="nl-NL" sz="1600" dirty="0"/>
              <a:t> </a:t>
            </a:r>
            <a:r>
              <a:rPr lang="nl-NL" sz="1600" dirty="0" err="1"/>
              <a:t>something</a:t>
            </a:r>
            <a:r>
              <a:rPr lang="nl-NL" sz="1600" dirty="0"/>
              <a:t> new or 	</a:t>
            </a:r>
            <a:r>
              <a:rPr lang="nl-NL" sz="1600" dirty="0" err="1"/>
              <a:t>by</a:t>
            </a:r>
            <a:r>
              <a:rPr lang="nl-NL" sz="1600" dirty="0"/>
              <a:t> </a:t>
            </a:r>
            <a:r>
              <a:rPr lang="nl-NL" sz="1600" dirty="0" err="1"/>
              <a:t>changing</a:t>
            </a:r>
            <a:r>
              <a:rPr lang="nl-NL" sz="1600" dirty="0"/>
              <a:t> his/her view on </a:t>
            </a:r>
            <a:r>
              <a:rPr lang="nl-NL" sz="1600" dirty="0" err="1"/>
              <a:t>something</a:t>
            </a:r>
            <a:r>
              <a:rPr lang="nl-NL" sz="1600" dirty="0"/>
              <a:t>.</a:t>
            </a:r>
          </a:p>
          <a:p>
            <a:pPr marL="457200" lvl="1" indent="0">
              <a:buNone/>
            </a:pPr>
            <a:r>
              <a:rPr lang="en-US" dirty="0"/>
              <a:t>The author develops the characters in several ways: </a:t>
            </a:r>
          </a:p>
          <a:p>
            <a:pPr lvl="1">
              <a:buFont typeface="Arial" panose="020B0604020202020204" pitchFamily="34" charset="0"/>
              <a:buChar char="•"/>
            </a:pPr>
            <a:r>
              <a:rPr lang="en-US" dirty="0"/>
              <a:t>By telling us directly about the character. </a:t>
            </a:r>
          </a:p>
          <a:p>
            <a:pPr lvl="1">
              <a:buFont typeface="Arial" panose="020B0604020202020204" pitchFamily="34" charset="0"/>
              <a:buChar char="•"/>
            </a:pPr>
            <a:r>
              <a:rPr lang="en-US" dirty="0"/>
              <a:t>Having them think/speak/act in a particular way. </a:t>
            </a:r>
          </a:p>
          <a:p>
            <a:pPr lvl="1">
              <a:buFont typeface="Arial" panose="020B0604020202020204" pitchFamily="34" charset="0"/>
              <a:buChar char="•"/>
            </a:pPr>
            <a:r>
              <a:rPr lang="en-US" dirty="0"/>
              <a:t>Interactions between your character and other characters in the story; as well as other characters’ opinions of them.</a:t>
            </a:r>
            <a:endParaRPr lang="nl-NL" dirty="0"/>
          </a:p>
        </p:txBody>
      </p:sp>
    </p:spTree>
    <p:extLst>
      <p:ext uri="{BB962C8B-B14F-4D97-AF65-F5344CB8AC3E}">
        <p14:creationId xmlns:p14="http://schemas.microsoft.com/office/powerpoint/2010/main" val="147256083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95</TotalTime>
  <Words>719</Words>
  <Application>Microsoft Office PowerPoint</Application>
  <PresentationFormat>Breedbeeld</PresentationFormat>
  <Paragraphs>47</Paragraphs>
  <Slides>9</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9</vt:i4>
      </vt:variant>
    </vt:vector>
  </HeadingPairs>
  <TitlesOfParts>
    <vt:vector size="13" baseType="lpstr">
      <vt:lpstr>Arial</vt:lpstr>
      <vt:lpstr>Trebuchet MS</vt:lpstr>
      <vt:lpstr>Wingdings 3</vt:lpstr>
      <vt:lpstr>Facet</vt:lpstr>
      <vt:lpstr>Reading</vt:lpstr>
      <vt:lpstr>The Novels</vt:lpstr>
      <vt:lpstr>Racing the Tide</vt:lpstr>
      <vt:lpstr>Road to Nowhere</vt:lpstr>
      <vt:lpstr>The Creature</vt:lpstr>
      <vt:lpstr>Elements of a story - Questions</vt:lpstr>
      <vt:lpstr>Elements of a story - THEME</vt:lpstr>
      <vt:lpstr>Elements of a story - SETTING</vt:lpstr>
      <vt:lpstr>Elements of a story - CHARACTERS</vt:lpstr>
    </vt:vector>
  </TitlesOfParts>
  <Company>Ons Middelbaar Onderwijs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dc:title>
  <dc:creator>Michels, Pleuni</dc:creator>
  <cp:lastModifiedBy>Helvoirt, Yoeri van</cp:lastModifiedBy>
  <cp:revision>12</cp:revision>
  <dcterms:created xsi:type="dcterms:W3CDTF">2017-05-24T11:54:51Z</dcterms:created>
  <dcterms:modified xsi:type="dcterms:W3CDTF">2020-02-18T09:31:54Z</dcterms:modified>
</cp:coreProperties>
</file>